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96D37-4AB6-4AAE-BA5A-4C74814B96C4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F6327-0A27-4850-9869-16D7113F4E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479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96D37-4AB6-4AAE-BA5A-4C74814B96C4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F6327-0A27-4850-9869-16D7113F4E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56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96D37-4AB6-4AAE-BA5A-4C74814B96C4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F6327-0A27-4850-9869-16D7113F4E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512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96D37-4AB6-4AAE-BA5A-4C74814B96C4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F6327-0A27-4850-9869-16D7113F4E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885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96D37-4AB6-4AAE-BA5A-4C74814B96C4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F6327-0A27-4850-9869-16D7113F4E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321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96D37-4AB6-4AAE-BA5A-4C74814B96C4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F6327-0A27-4850-9869-16D7113F4E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819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96D37-4AB6-4AAE-BA5A-4C74814B96C4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F6327-0A27-4850-9869-16D7113F4E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43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96D37-4AB6-4AAE-BA5A-4C74814B96C4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F6327-0A27-4850-9869-16D7113F4E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468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96D37-4AB6-4AAE-BA5A-4C74814B96C4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F6327-0A27-4850-9869-16D7113F4E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837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96D37-4AB6-4AAE-BA5A-4C74814B96C4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F6327-0A27-4850-9869-16D7113F4E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087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96D37-4AB6-4AAE-BA5A-4C74814B96C4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F6327-0A27-4850-9869-16D7113F4E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531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A96D37-4AB6-4AAE-BA5A-4C74814B96C4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F6327-0A27-4850-9869-16D7113F4E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253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tinlam.toh@nie.edu.s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Curriculum Reform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Toh Tin Lam</a:t>
            </a:r>
          </a:p>
          <a:p>
            <a:r>
              <a:rPr lang="en-US" b="1" dirty="0" smtClean="0">
                <a:hlinkClick r:id="rId2"/>
              </a:rPr>
              <a:t>tinlam.toh@nie.edu.sg</a:t>
            </a:r>
            <a:endParaRPr lang="en-US" b="1" dirty="0" smtClean="0"/>
          </a:p>
          <a:p>
            <a:r>
              <a:rPr lang="en-US" b="1" dirty="0" smtClean="0"/>
              <a:t>National Institute of Education, </a:t>
            </a:r>
            <a:r>
              <a:rPr lang="en-US" b="1" dirty="0" err="1" smtClean="0"/>
              <a:t>Nanyang</a:t>
            </a:r>
            <a:r>
              <a:rPr lang="en-US" b="1" dirty="0" smtClean="0"/>
              <a:t> Technological University, Singapore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8289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21</a:t>
            </a:r>
            <a:r>
              <a:rPr lang="en-US" b="1" baseline="30000" dirty="0" smtClean="0"/>
              <a:t>st</a:t>
            </a:r>
            <a:r>
              <a:rPr lang="en-US" b="1" dirty="0" smtClean="0"/>
              <a:t> Century Competencies</a:t>
            </a:r>
            <a:endParaRPr lang="en-US" b="1" dirty="0"/>
          </a:p>
        </p:txBody>
      </p:sp>
      <p:pic>
        <p:nvPicPr>
          <p:cNvPr id="4" name="Picture -102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556792"/>
            <a:ext cx="6192688" cy="4969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300192" y="5949280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Singapore Ministry of Education webpage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78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21</a:t>
            </a:r>
            <a:r>
              <a:rPr lang="en-US" b="1" baseline="30000" dirty="0" smtClean="0"/>
              <a:t>st</a:t>
            </a:r>
            <a:r>
              <a:rPr lang="en-US" b="1" dirty="0" smtClean="0"/>
              <a:t> Century Competencies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52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Confident person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Self-directed learner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Active contributor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Concerned Citizen</a:t>
            </a:r>
          </a:p>
        </p:txBody>
      </p:sp>
      <p:pic>
        <p:nvPicPr>
          <p:cNvPr id="4" name="Picture -102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412775"/>
            <a:ext cx="5112568" cy="509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798368" y="6474670"/>
            <a:ext cx="38884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Singapore Ministry of Education webpage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21139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21</a:t>
            </a:r>
            <a:r>
              <a:rPr lang="en-US" b="1" baseline="30000" dirty="0" smtClean="0"/>
              <a:t>st</a:t>
            </a:r>
            <a:r>
              <a:rPr lang="en-US" b="1" dirty="0" smtClean="0"/>
              <a:t> Century Competencies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Framework-200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7143750" cy="4637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703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Curriculum Reform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questions of curriculum reform: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How will each subject contribute to the 21</a:t>
            </a:r>
            <a:r>
              <a:rPr lang="en-US" baseline="30000" dirty="0" smtClean="0">
                <a:solidFill>
                  <a:srgbClr val="0070C0"/>
                </a:solidFill>
              </a:rPr>
              <a:t>st</a:t>
            </a:r>
            <a:r>
              <a:rPr lang="en-US" dirty="0" smtClean="0">
                <a:solidFill>
                  <a:srgbClr val="0070C0"/>
                </a:solidFill>
              </a:rPr>
              <a:t> century competencies?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Less on subject discipline and more on global learning?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32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Curriculum Reform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Mathematics (Confident Person &amp; Self-directed Learner)</a:t>
            </a:r>
          </a:p>
          <a:p>
            <a:pPr lvl="1"/>
            <a:r>
              <a:rPr lang="en-US" sz="3600" dirty="0">
                <a:solidFill>
                  <a:srgbClr val="0070C0"/>
                </a:solidFill>
              </a:rPr>
              <a:t>R</a:t>
            </a:r>
            <a:r>
              <a:rPr lang="en-US" sz="3600" dirty="0" smtClean="0">
                <a:solidFill>
                  <a:srgbClr val="0070C0"/>
                </a:solidFill>
              </a:rPr>
              <a:t>igor</a:t>
            </a:r>
          </a:p>
          <a:p>
            <a:pPr lvl="1"/>
            <a:r>
              <a:rPr lang="en-US" sz="3600" dirty="0" smtClean="0">
                <a:solidFill>
                  <a:srgbClr val="0070C0"/>
                </a:solidFill>
              </a:rPr>
              <a:t>Back to basics</a:t>
            </a:r>
          </a:p>
          <a:p>
            <a:pPr lvl="1"/>
            <a:r>
              <a:rPr lang="en-US" sz="3600" dirty="0">
                <a:solidFill>
                  <a:srgbClr val="0070C0"/>
                </a:solidFill>
              </a:rPr>
              <a:t>T</a:t>
            </a:r>
            <a:r>
              <a:rPr lang="en-US" sz="3600" dirty="0" smtClean="0">
                <a:solidFill>
                  <a:srgbClr val="0070C0"/>
                </a:solidFill>
              </a:rPr>
              <a:t>echnology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05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Curriculum Reform</a:t>
            </a:r>
            <a:endParaRPr lang="en-S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Values that Mathematics can develop in an individual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Both hardware and software?</a:t>
            </a:r>
            <a:endParaRPr lang="en-SG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45</TotalTime>
  <Words>102</Words>
  <Application>Microsoft Office PowerPoint</Application>
  <PresentationFormat>On-screen Show (4:3)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Arial</vt:lpstr>
      <vt:lpstr>Blank</vt:lpstr>
      <vt:lpstr>Curriculum Reform</vt:lpstr>
      <vt:lpstr>21st Century Competencies</vt:lpstr>
      <vt:lpstr>21st Century Competencies</vt:lpstr>
      <vt:lpstr>21st Century Competencies</vt:lpstr>
      <vt:lpstr>Curriculum Reform</vt:lpstr>
      <vt:lpstr>Curriculum Reform</vt:lpstr>
      <vt:lpstr>Curriculum Reform</vt:lpstr>
    </vt:vector>
  </TitlesOfParts>
  <Company>NIE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Curriculum Reform</dc:title>
  <dc:creator>TOH Tin Lam</dc:creator>
  <cp:lastModifiedBy>criced-en</cp:lastModifiedBy>
  <cp:revision>5</cp:revision>
  <dcterms:created xsi:type="dcterms:W3CDTF">2015-02-07T12:18:41Z</dcterms:created>
  <dcterms:modified xsi:type="dcterms:W3CDTF">2015-02-12T04:05:34Z</dcterms:modified>
</cp:coreProperties>
</file>