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7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1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8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6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3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3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96D37-4AB6-4AAE-BA5A-4C74814B96C4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6327-0A27-4850-9869-16D7113F4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5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inlam.toh@nie.edu.s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Curriculum Reform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Toh Tin Lam</a:t>
            </a:r>
          </a:p>
          <a:p>
            <a:r>
              <a:rPr lang="en-US" b="1" dirty="0" smtClean="0">
                <a:hlinkClick r:id="rId2"/>
              </a:rPr>
              <a:t>tinlam.toh@nie.edu.sg</a:t>
            </a:r>
            <a:endParaRPr lang="en-US" b="1" dirty="0" smtClean="0"/>
          </a:p>
          <a:p>
            <a:r>
              <a:rPr lang="en-US" b="1" dirty="0" smtClean="0"/>
              <a:t>National Institute of Education, </a:t>
            </a:r>
            <a:r>
              <a:rPr lang="en-US" b="1" dirty="0" err="1" smtClean="0"/>
              <a:t>Nanyang</a:t>
            </a:r>
            <a:r>
              <a:rPr lang="en-US" b="1" dirty="0" smtClean="0"/>
              <a:t> Technological University, Singapore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28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Competencies</a:t>
            </a:r>
            <a:endParaRPr lang="en-US" b="1" dirty="0"/>
          </a:p>
        </p:txBody>
      </p:sp>
      <p:pic>
        <p:nvPicPr>
          <p:cNvPr id="4" name="Picture -10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6192688" cy="496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00192" y="594928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Singapore Ministry of Education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Competencies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5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Confident person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Self-directed learner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Active contributor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Concerned Citizen</a:t>
            </a:r>
          </a:p>
        </p:txBody>
      </p:sp>
      <p:pic>
        <p:nvPicPr>
          <p:cNvPr id="4" name="Picture -10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12775"/>
            <a:ext cx="5112568" cy="50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98368" y="6474670"/>
            <a:ext cx="3888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Singapore Ministry of Education webpage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113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Competencies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ramework-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143750" cy="463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0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Curriculum Reform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questions of curriculum reform: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How will each subject contribute to the 21</a:t>
            </a:r>
            <a:r>
              <a:rPr 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dirty="0" smtClean="0">
                <a:solidFill>
                  <a:srgbClr val="0070C0"/>
                </a:solidFill>
              </a:rPr>
              <a:t> century competencies?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Less on subject discipline and more on global learning?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Curriculum Reform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Mathematics (Confident Person &amp; Self-directed Learner)</a:t>
            </a:r>
          </a:p>
          <a:p>
            <a:pPr lvl="1"/>
            <a:r>
              <a:rPr lang="en-US" sz="3600" dirty="0">
                <a:solidFill>
                  <a:srgbClr val="0070C0"/>
                </a:solidFill>
              </a:rPr>
              <a:t>R</a:t>
            </a:r>
            <a:r>
              <a:rPr lang="en-US" sz="3600" dirty="0" smtClean="0">
                <a:solidFill>
                  <a:srgbClr val="0070C0"/>
                </a:solidFill>
              </a:rPr>
              <a:t>igor</a:t>
            </a:r>
          </a:p>
          <a:p>
            <a:pPr lvl="1"/>
            <a:r>
              <a:rPr lang="en-US" sz="3600" dirty="0" smtClean="0">
                <a:solidFill>
                  <a:srgbClr val="0070C0"/>
                </a:solidFill>
              </a:rPr>
              <a:t>Back to basics</a:t>
            </a:r>
          </a:p>
          <a:p>
            <a:pPr lvl="1"/>
            <a:r>
              <a:rPr lang="en-US" sz="3600" dirty="0">
                <a:solidFill>
                  <a:srgbClr val="0070C0"/>
                </a:solidFill>
              </a:rPr>
              <a:t>T</a:t>
            </a:r>
            <a:r>
              <a:rPr lang="en-US" sz="3600" dirty="0" smtClean="0">
                <a:solidFill>
                  <a:srgbClr val="0070C0"/>
                </a:solidFill>
              </a:rPr>
              <a:t>echnology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Curriculum Reform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that Mathematics can develop in an individual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Both hardware and software?</a:t>
            </a:r>
            <a:endParaRPr lang="en-S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</TotalTime>
  <Words>102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Blank</vt:lpstr>
      <vt:lpstr>Curriculum Reform</vt:lpstr>
      <vt:lpstr>21st Century Competencies</vt:lpstr>
      <vt:lpstr>21st Century Competencies</vt:lpstr>
      <vt:lpstr>21st Century Competencies</vt:lpstr>
      <vt:lpstr>Curriculum Reform</vt:lpstr>
      <vt:lpstr>Curriculum Reform</vt:lpstr>
      <vt:lpstr>Curriculum Reform</vt:lpstr>
    </vt:vector>
  </TitlesOfParts>
  <Company>NIE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Reform</dc:title>
  <dc:creator>TOH Tin Lam</dc:creator>
  <cp:lastModifiedBy>criced-en</cp:lastModifiedBy>
  <cp:revision>5</cp:revision>
  <dcterms:created xsi:type="dcterms:W3CDTF">2015-02-07T12:18:41Z</dcterms:created>
  <dcterms:modified xsi:type="dcterms:W3CDTF">2015-02-12T04:05:34Z</dcterms:modified>
</cp:coreProperties>
</file>